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879" autoAdjust="0"/>
    <p:restoredTop sz="94660"/>
  </p:normalViewPr>
  <p:slideViewPr>
    <p:cSldViewPr snapToGrid="0">
      <p:cViewPr varScale="1">
        <p:scale>
          <a:sx n="84" d="100"/>
          <a:sy n="84" d="100"/>
        </p:scale>
        <p:origin x="102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7A255-7A80-445E-9436-C1DE964FC005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9847A-517A-4559-A42B-F56195489045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9062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7A255-7A80-445E-9436-C1DE964FC005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9847A-517A-4559-A42B-F56195489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677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7A255-7A80-445E-9436-C1DE964FC005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9847A-517A-4559-A42B-F56195489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2746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7A255-7A80-445E-9436-C1DE964FC005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9847A-517A-4559-A42B-F5619548904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3905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7A255-7A80-445E-9436-C1DE964FC005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9847A-517A-4559-A42B-F56195489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9181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7A255-7A80-445E-9436-C1DE964FC005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9847A-517A-4559-A42B-F5619548904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682128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7A255-7A80-445E-9436-C1DE964FC005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9847A-517A-4559-A42B-F56195489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997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7A255-7A80-445E-9436-C1DE964FC005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9847A-517A-4559-A42B-F56195489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970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7A255-7A80-445E-9436-C1DE964FC005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9847A-517A-4559-A42B-F56195489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339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7A255-7A80-445E-9436-C1DE964FC005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9847A-517A-4559-A42B-F56195489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824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7A255-7A80-445E-9436-C1DE964FC005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9847A-517A-4559-A42B-F56195489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206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7A255-7A80-445E-9436-C1DE964FC005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9847A-517A-4559-A42B-F56195489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840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7A255-7A80-445E-9436-C1DE964FC005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9847A-517A-4559-A42B-F56195489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008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7A255-7A80-445E-9436-C1DE964FC005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9847A-517A-4559-A42B-F56195489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325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7A255-7A80-445E-9436-C1DE964FC005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9847A-517A-4559-A42B-F56195489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835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7A255-7A80-445E-9436-C1DE964FC005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9847A-517A-4559-A42B-F56195489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956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7A255-7A80-445E-9436-C1DE964FC005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9847A-517A-4559-A42B-F56195489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280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987A255-7A80-445E-9436-C1DE964FC005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B09847A-517A-4559-A42B-F56195489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8088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9777E5-153B-4227-872D-24BEE14D3C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8855"/>
            <a:ext cx="9144000" cy="5539563"/>
          </a:xfrm>
        </p:spPr>
        <p:txBody>
          <a:bodyPr>
            <a:normAutofit fontScale="90000"/>
          </a:bodyPr>
          <a:lstStyle/>
          <a:p>
            <a:r>
              <a:rPr lang="ru-RU" dirty="0"/>
              <a:t>     Федеральная                              образовательная программа дошкольного образования  </a:t>
            </a:r>
            <a:br>
              <a:rPr lang="ru-RU" dirty="0"/>
            </a:br>
            <a:r>
              <a:rPr lang="ru-RU" dirty="0"/>
              <a:t>                для родителей: Изучаем ,обсуждаем,            размышляем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3BBF3CA-C25C-4C57-BC7F-14829BE294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12" y="5816008"/>
            <a:ext cx="11117928" cy="1148317"/>
          </a:xfrm>
        </p:spPr>
        <p:txBody>
          <a:bodyPr/>
          <a:lstStyle/>
          <a:p>
            <a:r>
              <a:rPr lang="ru-RU"/>
              <a:t>              МКОУ </a:t>
            </a:r>
            <a:r>
              <a:rPr lang="ru-RU" dirty="0"/>
              <a:t>ООШ  Д. УГОР  </a:t>
            </a:r>
          </a:p>
          <a:p>
            <a:r>
              <a:rPr lang="ru-RU" dirty="0"/>
              <a:t>« РАЗНОВОЗРАСТНАЯ ДОШКОЛЬНАЯ ГРУППА»</a:t>
            </a:r>
          </a:p>
        </p:txBody>
      </p:sp>
    </p:spTree>
    <p:extLst>
      <p:ext uri="{BB962C8B-B14F-4D97-AF65-F5344CB8AC3E}">
        <p14:creationId xmlns:p14="http://schemas.microsoft.com/office/powerpoint/2010/main" val="1432843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00F82A4C-7FA6-49FF-BE26-366724C87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99044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781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38059F12-E912-409A-88E2-A8612E573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06400"/>
            <a:ext cx="9768840" cy="645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334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4986B6-B92E-4BD9-8DF5-C00DFDECF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Зачем переходить на ФОП ?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0D78C6-C146-42F1-BA25-B1E55B7052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E7226EE-83B0-4493-86C2-2E3D18E8F22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1.Создать единое федеральное образовательное пространство воспитания и обучения детей;</a:t>
            </a:r>
          </a:p>
          <a:p>
            <a:r>
              <a:rPr lang="ru-RU" dirty="0"/>
              <a:t>2.Обеспечить каждому ребенку и его родителям  равные , качественные условия вне зависимости от места проживания. 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6" name="Ссылка на слайд 5">
                <a:extLst>
                  <a:ext uri="{FF2B5EF4-FFF2-40B4-BE49-F238E27FC236}">
                    <a16:creationId xmlns:a16="http://schemas.microsoft.com/office/drawing/2014/main" id="{3FF3C244-9936-42AD-8CCA-70413B80B07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14085490"/>
                  </p:ext>
                </p:extLst>
              </p:nvPr>
            </p:nvGraphicFramePr>
            <p:xfrm>
              <a:off x="684212" y="863600"/>
              <a:ext cx="5225098" cy="4794250"/>
            </p:xfrm>
            <a:graphic>
              <a:graphicData uri="http://schemas.microsoft.com/office/powerpoint/2016/slidezoom">
                <pslz:sldZm>
                  <pslz:sldZmObj sldId="258" cId="1261334299">
                    <pslz:zmPr id="{02429827-DFAD-4F37-A650-EF6252B8A9B9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5225098" cy="479425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6" name="Ссылка на слайд 5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3FF3C244-9936-42AD-8CCA-70413B80B07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4212" y="863600"/>
                <a:ext cx="5225098" cy="479425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07542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3C2BF6-F405-4B4E-89D7-C240E875F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 Что входит в ФОП?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E69DBBB-01E7-4404-896F-C27C5328FC6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1.Федеральная рабочая программа воспитания; </a:t>
            </a:r>
          </a:p>
          <a:p>
            <a:r>
              <a:rPr lang="ru-RU" dirty="0"/>
              <a:t>2.Федеральный календарный план  воспитательной работы ;</a:t>
            </a:r>
          </a:p>
          <a:p>
            <a:r>
              <a:rPr lang="ru-RU" dirty="0"/>
              <a:t>3. Примерный режим и распорядок  дня групп.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86F0F8DF-3228-439B-B026-F80A8E5D660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337311"/>
            <a:ext cx="5876607" cy="441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302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A4E163B-42EE-4682-8D02-578F2615249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172200" y="1447800"/>
            <a:ext cx="60198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КАК будут применять ФОП?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E6B2CAD7-B74A-43E4-B130-20A842722EBD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6170613" y="2776538"/>
            <a:ext cx="6021387" cy="2049462"/>
          </a:xfrm>
        </p:spPr>
        <p:txBody>
          <a:bodyPr/>
          <a:lstStyle/>
          <a:p>
            <a:r>
              <a:rPr lang="ru-RU" dirty="0"/>
              <a:t>Детские сады сохраняют  право на разработки собственных образовательных программ , но их содержание  и планируемые результаты должны быть не ниже , чем ФОП.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2BC1700-757D-4636-878C-59C5F13648B4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86" r="23086"/>
          <a:stretch>
            <a:fillRect/>
          </a:stretch>
        </p:blipFill>
        <p:spPr>
          <a:xfrm rot="10800000">
            <a:off x="-1" y="0"/>
            <a:ext cx="5897880" cy="6858000"/>
          </a:xfrm>
        </p:spPr>
      </p:pic>
    </p:spTree>
    <p:extLst>
      <p:ext uri="{BB962C8B-B14F-4D97-AF65-F5344CB8AC3E}">
        <p14:creationId xmlns:p14="http://schemas.microsoft.com/office/powerpoint/2010/main" val="3614449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08D797B6-5C75-4BCE-AC81-C2900FE3B6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4258403"/>
              </p:ext>
            </p:extLst>
          </p:nvPr>
        </p:nvGraphicFramePr>
        <p:xfrm>
          <a:off x="3554413" y="2965450"/>
          <a:ext cx="6511925" cy="14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Document" r:id="rId3" imgW="6511937" imgH="146393" progId="Word.Document.12">
                  <p:embed/>
                </p:oleObj>
              </mc:Choice>
              <mc:Fallback>
                <p:oleObj name="Document" r:id="rId3" imgW="6511937" imgH="14639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54413" y="2965450"/>
                        <a:ext cx="6511925" cy="146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8500941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141</TotalTime>
  <Words>123</Words>
  <Application>Microsoft Office PowerPoint</Application>
  <PresentationFormat>Широкоэкранный</PresentationFormat>
  <Paragraphs>12</Paragraphs>
  <Slides>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Century Gothic</vt:lpstr>
      <vt:lpstr>Wingdings 3</vt:lpstr>
      <vt:lpstr>Сектор</vt:lpstr>
      <vt:lpstr>Document</vt:lpstr>
      <vt:lpstr>     Федеральная                              образовательная программа дошкольного образования                   для родителей: Изучаем ,обсуждаем,            размышляем </vt:lpstr>
      <vt:lpstr>Презентация PowerPoint</vt:lpstr>
      <vt:lpstr>Презентация PowerPoint</vt:lpstr>
      <vt:lpstr>Зачем переходить на ФОП ? </vt:lpstr>
      <vt:lpstr>    Что входит в ФОП?</vt:lpstr>
      <vt:lpstr>КАК будут применять ФОП?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Федеральная образовательная программа дошкольного образования</dc:title>
  <dc:creator>shcola_ugor@outlook.com</dc:creator>
  <cp:lastModifiedBy>shcola_ugor@outlook.com</cp:lastModifiedBy>
  <cp:revision>3</cp:revision>
  <dcterms:created xsi:type="dcterms:W3CDTF">2023-09-27T11:16:03Z</dcterms:created>
  <dcterms:modified xsi:type="dcterms:W3CDTF">2023-10-03T10:44:37Z</dcterms:modified>
</cp:coreProperties>
</file>